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67" r:id="rId3"/>
    <p:sldId id="257" r:id="rId4"/>
    <p:sldId id="261" r:id="rId5"/>
    <p:sldId id="262" r:id="rId6"/>
    <p:sldId id="264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51"/>
  </p:normalViewPr>
  <p:slideViewPr>
    <p:cSldViewPr snapToGrid="0" snapToObjects="1" showGuides="1">
      <p:cViewPr>
        <p:scale>
          <a:sx n="152" d="100"/>
          <a:sy n="152" d="100"/>
        </p:scale>
        <p:origin x="8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9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8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0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0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4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3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694" r:id="rId5"/>
    <p:sldLayoutId id="2147483695" r:id="rId6"/>
    <p:sldLayoutId id="2147483701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764E0904-5ABD-4DC7-8562-C38580C95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CC7215-BDFA-44FC-BA42-39E85E5BD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2" b="571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8BD92-3440-5E41-8575-76D5A6E04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CEE546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9AB8EB-1096-B941-8322-AC4483BA1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/>
              <a:t>Assignment 3 Desk Review</a:t>
            </a:r>
          </a:p>
        </p:txBody>
      </p:sp>
    </p:spTree>
    <p:extLst>
      <p:ext uri="{BB962C8B-B14F-4D97-AF65-F5344CB8AC3E}">
        <p14:creationId xmlns:p14="http://schemas.microsoft.com/office/powerpoint/2010/main" val="334632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ame, chair, sport, basketball&#10;&#10;Description automatically generated">
            <a:extLst>
              <a:ext uri="{FF2B5EF4-FFF2-40B4-BE49-F238E27FC236}">
                <a16:creationId xmlns:a16="http://schemas.microsoft.com/office/drawing/2014/main" xmlns="" id="{CAB0468C-7967-D645-86CC-BBC25B43F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xmlns="" id="{EA6BD81B-9444-C540-9D36-FCD948157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 b="4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7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3324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4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79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t="10971" r="25411" b="2542"/>
          <a:stretch/>
        </p:blipFill>
        <p:spPr>
          <a:xfrm>
            <a:off x="7633980" y="1887522"/>
            <a:ext cx="3003259" cy="2179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t="4758" r="15161" b="4724"/>
          <a:stretch/>
        </p:blipFill>
        <p:spPr>
          <a:xfrm>
            <a:off x="4437776" y="1898669"/>
            <a:ext cx="3087148" cy="2156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26180" b="8609"/>
          <a:stretch/>
        </p:blipFill>
        <p:spPr>
          <a:xfrm>
            <a:off x="1258348" y="1890682"/>
            <a:ext cx="3070371" cy="2172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5086" y="44797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90º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31423" y="44797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45º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4716" y="447972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45º + touchdown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839A9B9-F246-4779-A2BA-7AD3DAB54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8E9BC-A174-874F-890C-574E80BC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Part 1 – Geiger Dome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89FF3C7-B796-4C63-BF20-B2EE568883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7BB11F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4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D8628CD4-C616-4AE5-93ED-5825EFB50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C151479-028A-44AB-BBD0-BFBDDD0902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44" y="507492"/>
            <a:ext cx="11183112" cy="584301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E4608FE-5A9A-E943-8044-4E1422A61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2" t="-1" r="5076" b="2"/>
          <a:stretch/>
        </p:blipFill>
        <p:spPr>
          <a:xfrm>
            <a:off x="602951" y="1014607"/>
            <a:ext cx="10986098" cy="51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C58-2ED3-DF49-A4BC-C003D1BE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540904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Structural 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ABFE83-123E-5E48-ABD9-F6461028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986940"/>
            <a:ext cx="5409042" cy="14678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E0EAA8-4230-5C4C-AFF1-980D8893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70" y="937925"/>
            <a:ext cx="5714768" cy="224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B66A20-46CF-A944-980F-297B5DD0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93" y="3644911"/>
            <a:ext cx="4771099" cy="29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C58-2ED3-DF49-A4BC-C003D1BE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540904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Structural 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ABFE83-123E-5E48-ABD9-F6461028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986940"/>
            <a:ext cx="5409042" cy="14678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1EA034-0493-E244-A950-A608D9BE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302718"/>
            <a:ext cx="4920033" cy="245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DACC65-8DF2-8F43-8F0F-192C6C9F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4813"/>
            <a:ext cx="7366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7878CF-BB35-194E-8818-26EE42CF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3"/>
          <a:stretch/>
        </p:blipFill>
        <p:spPr>
          <a:xfrm>
            <a:off x="6096000" y="2975253"/>
            <a:ext cx="6115370" cy="22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DA839-CC45-B740-8B98-4654DF10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– Compression Struts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CA96ED0-8D23-9446-98FC-C1E9A2E94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34" y="1690272"/>
            <a:ext cx="9651690" cy="4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DA839-CC45-B740-8B98-4654DF10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– Prestress and Deflection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7498614-9D76-3243-82CD-01118534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0.01% strain </a:t>
            </a:r>
            <a:r>
              <a:rPr lang="en-US" dirty="0">
                <a:sym typeface="Wingdings" pitchFamily="2" charset="2"/>
              </a:rPr>
              <a:t> prestress of 5% of yield</a:t>
            </a:r>
          </a:p>
          <a:p>
            <a:r>
              <a:rPr lang="en-US" dirty="0">
                <a:sym typeface="Wingdings" pitchFamily="2" charset="2"/>
              </a:rPr>
              <a:t>Necessary to avoid tension cables/rods going into compression</a:t>
            </a:r>
          </a:p>
          <a:p>
            <a:r>
              <a:rPr lang="en-US" dirty="0">
                <a:sym typeface="Wingdings" pitchFamily="2" charset="2"/>
              </a:rPr>
              <a:t>Reduced maximum deflection</a:t>
            </a:r>
          </a:p>
          <a:p>
            <a:r>
              <a:rPr lang="en-US" dirty="0">
                <a:sym typeface="Wingdings" pitchFamily="2" charset="2"/>
              </a:rPr>
              <a:t>0.89m at top, reasonable for 120m span.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0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D839A9B9-F246-4779-A2BA-7AD3DAB54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8E9BC-A174-874F-890C-574E80BC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Part 2 – Equad Courtyard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689FF3C7-B796-4C63-BF20-B2EE568883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7BB11F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7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down a street next to a building&#10;&#10;Description automatically generated">
            <a:extLst>
              <a:ext uri="{FF2B5EF4-FFF2-40B4-BE49-F238E27FC236}">
                <a16:creationId xmlns:a16="http://schemas.microsoft.com/office/drawing/2014/main" xmlns="" id="{3EC8018A-DB34-6D4A-85E9-E1504BD0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9166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42D"/>
      </a:dk2>
      <a:lt2>
        <a:srgbClr val="E4E2E8"/>
      </a:lt2>
      <a:accent1>
        <a:srgbClr val="7BB11F"/>
      </a:accent1>
      <a:accent2>
        <a:srgbClr val="ABA413"/>
      </a:accent2>
      <a:accent3>
        <a:srgbClr val="E48A23"/>
      </a:accent3>
      <a:accent4>
        <a:srgbClr val="D52E17"/>
      </a:accent4>
      <a:accent5>
        <a:srgbClr val="E72961"/>
      </a:accent5>
      <a:accent6>
        <a:srgbClr val="D5179F"/>
      </a:accent6>
      <a:hlink>
        <a:srgbClr val="C44E5D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</Words>
  <Application>Microsoft Macintosh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Elephant</vt:lpstr>
      <vt:lpstr>Wingdings</vt:lpstr>
      <vt:lpstr>BrushVTI</vt:lpstr>
      <vt:lpstr>CEE546</vt:lpstr>
      <vt:lpstr>Part 1 – Geiger Dome</vt:lpstr>
      <vt:lpstr>PowerPoint Presentation</vt:lpstr>
      <vt:lpstr>Structural Assumptions</vt:lpstr>
      <vt:lpstr>Structural Assumptions</vt:lpstr>
      <vt:lpstr>Structural Design – Compression Struts</vt:lpstr>
      <vt:lpstr>Structural Design – Prestress and Deflection</vt:lpstr>
      <vt:lpstr>Part 2 – Equad Courtyard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CEE546</dc:title>
  <dc:creator>Edvard Bruun</dc:creator>
  <cp:lastModifiedBy>Microsoft Office User</cp:lastModifiedBy>
  <cp:revision>3</cp:revision>
  <dcterms:created xsi:type="dcterms:W3CDTF">2020-04-06T15:53:37Z</dcterms:created>
  <dcterms:modified xsi:type="dcterms:W3CDTF">2020-04-06T18:19:45Z</dcterms:modified>
</cp:coreProperties>
</file>